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73" r:id="rId2"/>
    <p:sldId id="274" r:id="rId3"/>
    <p:sldId id="278" r:id="rId4"/>
    <p:sldId id="282" r:id="rId5"/>
    <p:sldId id="283" r:id="rId6"/>
    <p:sldId id="281" r:id="rId7"/>
    <p:sldId id="275" r:id="rId8"/>
    <p:sldId id="279" r:id="rId9"/>
    <p:sldId id="276" r:id="rId10"/>
    <p:sldId id="280" r:id="rId11"/>
    <p:sldId id="277" r:id="rId12"/>
  </p:sldIdLst>
  <p:sldSz cx="9144000" cy="6858000" type="screen4x3"/>
  <p:notesSz cx="6946900" cy="92837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33CC"/>
    <a:srgbClr val="000000"/>
    <a:srgbClr val="0066FF"/>
    <a:srgbClr val="0099FF"/>
    <a:srgbClr val="99CCFF"/>
    <a:srgbClr val="3366CC"/>
    <a:srgbClr val="CCECFF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85" autoAdjust="0"/>
    <p:restoredTop sz="94563" autoAdjust="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564343-174D-4348-A06C-A0828E8B20FE}" type="doc">
      <dgm:prSet loTypeId="urn:microsoft.com/office/officeart/2005/8/layout/hProcess7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s-CO"/>
        </a:p>
      </dgm:t>
    </dgm:pt>
    <dgm:pt modelId="{620CE2B4-F134-43C5-8CF6-4401F213AA77}">
      <dgm:prSet phldrT="[Texto]"/>
      <dgm:spPr/>
      <dgm:t>
        <a:bodyPr/>
        <a:lstStyle/>
        <a:p>
          <a:r>
            <a:rPr lang="es-MX" b="1" dirty="0" smtClean="0">
              <a:latin typeface="+mj-lt"/>
            </a:rPr>
            <a:t>Estudiante</a:t>
          </a:r>
          <a:endParaRPr lang="es-CO" b="1" dirty="0">
            <a:latin typeface="+mj-lt"/>
          </a:endParaRPr>
        </a:p>
      </dgm:t>
    </dgm:pt>
    <dgm:pt modelId="{FC975972-ECE4-469D-9F1B-2822C28F2044}" type="parTrans" cxnId="{C34069AE-E2B9-45B6-AD5A-3ECF0E85B9C9}">
      <dgm:prSet/>
      <dgm:spPr/>
      <dgm:t>
        <a:bodyPr/>
        <a:lstStyle/>
        <a:p>
          <a:endParaRPr lang="es-CO"/>
        </a:p>
      </dgm:t>
    </dgm:pt>
    <dgm:pt modelId="{ED13018D-0263-4DD5-B7B7-7E537B77F7B1}" type="sibTrans" cxnId="{C34069AE-E2B9-45B6-AD5A-3ECF0E85B9C9}">
      <dgm:prSet/>
      <dgm:spPr/>
      <dgm:t>
        <a:bodyPr/>
        <a:lstStyle/>
        <a:p>
          <a:endParaRPr lang="es-CO"/>
        </a:p>
      </dgm:t>
    </dgm:pt>
    <dgm:pt modelId="{A51CECE3-FE18-4034-99F3-C9FC0B8EF23F}">
      <dgm:prSet phldrT="[Texto]" custT="1"/>
      <dgm:spPr/>
      <dgm:t>
        <a:bodyPr/>
        <a:lstStyle/>
        <a:p>
          <a:r>
            <a:rPr lang="es-MX" sz="2000" dirty="0" smtClean="0"/>
            <a:t>No hay que instalar aplicativos.</a:t>
          </a:r>
          <a:endParaRPr lang="es-CO" sz="2000" dirty="0"/>
        </a:p>
      </dgm:t>
    </dgm:pt>
    <dgm:pt modelId="{4EC33204-8D0E-4BD0-8F48-0B546AC382D7}" type="parTrans" cxnId="{5A0CD4D4-124D-47EC-BF5F-56974061F597}">
      <dgm:prSet/>
      <dgm:spPr/>
      <dgm:t>
        <a:bodyPr/>
        <a:lstStyle/>
        <a:p>
          <a:endParaRPr lang="es-CO"/>
        </a:p>
      </dgm:t>
    </dgm:pt>
    <dgm:pt modelId="{7D9124C4-A775-4793-AB62-A60D94B2931A}" type="sibTrans" cxnId="{5A0CD4D4-124D-47EC-BF5F-56974061F597}">
      <dgm:prSet/>
      <dgm:spPr/>
      <dgm:t>
        <a:bodyPr/>
        <a:lstStyle/>
        <a:p>
          <a:endParaRPr lang="es-CO"/>
        </a:p>
      </dgm:t>
    </dgm:pt>
    <dgm:pt modelId="{08160440-B9D9-4541-921A-355740F53A77}">
      <dgm:prSet phldrT="[Texto]" custT="1"/>
      <dgm:spPr/>
      <dgm:t>
        <a:bodyPr/>
        <a:lstStyle/>
        <a:p>
          <a:r>
            <a:rPr lang="es-MX" sz="2000" dirty="0" smtClean="0"/>
            <a:t>Se puede enviar trabajos directos al correo-e del profesor, con confirmación de recepción de forma inmediata.</a:t>
          </a:r>
          <a:endParaRPr lang="es-CO" sz="2000" dirty="0"/>
        </a:p>
      </dgm:t>
    </dgm:pt>
    <dgm:pt modelId="{26D64355-9424-48DF-8E73-ADE6BF3FCCE3}" type="parTrans" cxnId="{ECAA43A0-B6D2-4B04-84D0-B648124353A7}">
      <dgm:prSet/>
      <dgm:spPr/>
      <dgm:t>
        <a:bodyPr/>
        <a:lstStyle/>
        <a:p>
          <a:endParaRPr lang="es-CO"/>
        </a:p>
      </dgm:t>
    </dgm:pt>
    <dgm:pt modelId="{4B0EDC17-1241-4CA4-BF17-17E28CBA9E2C}" type="sibTrans" cxnId="{ECAA43A0-B6D2-4B04-84D0-B648124353A7}">
      <dgm:prSet/>
      <dgm:spPr/>
      <dgm:t>
        <a:bodyPr/>
        <a:lstStyle/>
        <a:p>
          <a:endParaRPr lang="es-CO"/>
        </a:p>
      </dgm:t>
    </dgm:pt>
    <dgm:pt modelId="{F4E1E5A5-FD55-465C-958B-7A1F191A8749}">
      <dgm:prSet phldrT="[Texto]"/>
      <dgm:spPr/>
      <dgm:t>
        <a:bodyPr/>
        <a:lstStyle/>
        <a:p>
          <a:r>
            <a:rPr lang="es-MX" b="1" dirty="0" err="1" smtClean="0">
              <a:latin typeface="+mj-lt"/>
            </a:rPr>
            <a:t>Urkund</a:t>
          </a:r>
          <a:endParaRPr lang="es-CO" b="1" dirty="0">
            <a:latin typeface="+mj-lt"/>
          </a:endParaRPr>
        </a:p>
      </dgm:t>
    </dgm:pt>
    <dgm:pt modelId="{0B57299E-C95C-45A6-A322-CF3D3F67CFDB}" type="parTrans" cxnId="{7CE88526-D904-4C9E-B380-B29BAE18811F}">
      <dgm:prSet/>
      <dgm:spPr/>
      <dgm:t>
        <a:bodyPr/>
        <a:lstStyle/>
        <a:p>
          <a:endParaRPr lang="es-CO"/>
        </a:p>
      </dgm:t>
    </dgm:pt>
    <dgm:pt modelId="{413C4A44-14F3-44A4-BE66-8528C5862A6B}" type="sibTrans" cxnId="{7CE88526-D904-4C9E-B380-B29BAE18811F}">
      <dgm:prSet/>
      <dgm:spPr/>
      <dgm:t>
        <a:bodyPr/>
        <a:lstStyle/>
        <a:p>
          <a:endParaRPr lang="es-CO"/>
        </a:p>
      </dgm:t>
    </dgm:pt>
    <dgm:pt modelId="{6DFDAB90-5271-4625-9E6C-5C11F1FC0F32}">
      <dgm:prSet phldrT="[Texto]" custT="1"/>
      <dgm:spPr/>
      <dgm:t>
        <a:bodyPr/>
        <a:lstStyle/>
        <a:p>
          <a:r>
            <a:rPr lang="es-MX" sz="2000" dirty="0" smtClean="0"/>
            <a:t>Maneja tres (3) fuentes de revisión:</a:t>
          </a:r>
        </a:p>
        <a:p>
          <a:r>
            <a:rPr lang="es-MX" sz="2000" dirty="0" smtClean="0"/>
            <a:t>Material publicado - arbitrado</a:t>
          </a:r>
        </a:p>
        <a:p>
          <a:r>
            <a:rPr lang="es-MX" sz="2000" dirty="0" smtClean="0"/>
            <a:t>Material del estudiante</a:t>
          </a:r>
        </a:p>
        <a:p>
          <a:r>
            <a:rPr lang="es-MX" sz="2000" dirty="0" smtClean="0"/>
            <a:t>Internet 10 billones WWW</a:t>
          </a:r>
          <a:endParaRPr lang="es-CO" sz="2000" dirty="0"/>
        </a:p>
      </dgm:t>
    </dgm:pt>
    <dgm:pt modelId="{27D0ACCC-3673-4CE4-92E9-8B7F63ACD885}" type="parTrans" cxnId="{EDA51EAD-831A-48F9-B26C-7EF169EB3047}">
      <dgm:prSet/>
      <dgm:spPr/>
      <dgm:t>
        <a:bodyPr/>
        <a:lstStyle/>
        <a:p>
          <a:endParaRPr lang="es-CO"/>
        </a:p>
      </dgm:t>
    </dgm:pt>
    <dgm:pt modelId="{32C631B2-79FC-4EAF-980B-D28C0472908F}" type="sibTrans" cxnId="{EDA51EAD-831A-48F9-B26C-7EF169EB3047}">
      <dgm:prSet/>
      <dgm:spPr/>
      <dgm:t>
        <a:bodyPr/>
        <a:lstStyle/>
        <a:p>
          <a:endParaRPr lang="es-CO"/>
        </a:p>
      </dgm:t>
    </dgm:pt>
    <dgm:pt modelId="{83BE2DC5-3B0A-4A34-BECD-E57CB9F961F7}">
      <dgm:prSet phldrT="[Texto]"/>
      <dgm:spPr/>
      <dgm:t>
        <a:bodyPr/>
        <a:lstStyle/>
        <a:p>
          <a:r>
            <a:rPr lang="es-MX" b="1" dirty="0" smtClean="0">
              <a:latin typeface="+mj-lt"/>
            </a:rPr>
            <a:t>Profesor</a:t>
          </a:r>
          <a:endParaRPr lang="es-CO" b="1" dirty="0">
            <a:latin typeface="+mj-lt"/>
          </a:endParaRPr>
        </a:p>
      </dgm:t>
    </dgm:pt>
    <dgm:pt modelId="{833C666E-888F-4458-ABE3-8DABC1534C81}" type="parTrans" cxnId="{96DCE751-A826-4FD9-9C33-1D8C35A90382}">
      <dgm:prSet/>
      <dgm:spPr/>
      <dgm:t>
        <a:bodyPr/>
        <a:lstStyle/>
        <a:p>
          <a:endParaRPr lang="es-CO"/>
        </a:p>
      </dgm:t>
    </dgm:pt>
    <dgm:pt modelId="{1847FA09-9621-45E0-B8C2-AE7AA3B1B4BA}" type="sibTrans" cxnId="{96DCE751-A826-4FD9-9C33-1D8C35A90382}">
      <dgm:prSet/>
      <dgm:spPr/>
      <dgm:t>
        <a:bodyPr/>
        <a:lstStyle/>
        <a:p>
          <a:endParaRPr lang="es-CO"/>
        </a:p>
      </dgm:t>
    </dgm:pt>
    <dgm:pt modelId="{A0559101-2AF2-4515-A653-20BE9E77F072}">
      <dgm:prSet phldrT="[Texto]" custT="1"/>
      <dgm:spPr/>
      <dgm:t>
        <a:bodyPr/>
        <a:lstStyle/>
        <a:p>
          <a:r>
            <a:rPr lang="es-MX" sz="1800" dirty="0" smtClean="0"/>
            <a:t>Se encuentra integrado con LMS, para su fácil manejo.</a:t>
          </a:r>
          <a:endParaRPr lang="es-CO" sz="1800" dirty="0"/>
        </a:p>
      </dgm:t>
    </dgm:pt>
    <dgm:pt modelId="{3506175A-BD0C-4DDD-9386-65F1D9083ED7}" type="parTrans" cxnId="{A945C6E3-98B6-4916-9FE6-4F90BF35499E}">
      <dgm:prSet/>
      <dgm:spPr/>
      <dgm:t>
        <a:bodyPr/>
        <a:lstStyle/>
        <a:p>
          <a:endParaRPr lang="es-CO"/>
        </a:p>
      </dgm:t>
    </dgm:pt>
    <dgm:pt modelId="{5B0F2F15-2BE2-44E4-B828-CC261984A95A}" type="sibTrans" cxnId="{A945C6E3-98B6-4916-9FE6-4F90BF35499E}">
      <dgm:prSet/>
      <dgm:spPr/>
      <dgm:t>
        <a:bodyPr/>
        <a:lstStyle/>
        <a:p>
          <a:endParaRPr lang="es-CO"/>
        </a:p>
      </dgm:t>
    </dgm:pt>
    <dgm:pt modelId="{28B96F06-D401-44A3-85F8-4086605000F1}">
      <dgm:prSet phldrT="[Texto]" custT="1"/>
      <dgm:spPr/>
      <dgm:t>
        <a:bodyPr/>
        <a:lstStyle/>
        <a:p>
          <a:r>
            <a:rPr lang="es-MX" sz="1800" dirty="0" smtClean="0"/>
            <a:t>Indistintamente del tamaño del archivo, el tiempo de respuesta es de 24 horas.</a:t>
          </a:r>
        </a:p>
        <a:p>
          <a:r>
            <a:rPr lang="es-MX" sz="1800" dirty="0" smtClean="0"/>
            <a:t>Optimiza el tiempo del profesor al categorizar los archivos recibidos, de forma automática</a:t>
          </a:r>
          <a:r>
            <a:rPr lang="es-MX" sz="2000" dirty="0" smtClean="0"/>
            <a:t>.</a:t>
          </a:r>
          <a:endParaRPr lang="es-CO" sz="2000" dirty="0"/>
        </a:p>
      </dgm:t>
    </dgm:pt>
    <dgm:pt modelId="{9C6C9740-ACAF-4CA2-AD3A-2916AD05AE96}" type="parTrans" cxnId="{6EAF0584-F550-434B-B0F7-421E1F35622A}">
      <dgm:prSet/>
      <dgm:spPr/>
      <dgm:t>
        <a:bodyPr/>
        <a:lstStyle/>
        <a:p>
          <a:endParaRPr lang="es-CO"/>
        </a:p>
      </dgm:t>
    </dgm:pt>
    <dgm:pt modelId="{60C38A10-7EE8-470B-AE50-9E84D4C556E2}" type="sibTrans" cxnId="{6EAF0584-F550-434B-B0F7-421E1F35622A}">
      <dgm:prSet/>
      <dgm:spPr/>
      <dgm:t>
        <a:bodyPr/>
        <a:lstStyle/>
        <a:p>
          <a:endParaRPr lang="es-CO"/>
        </a:p>
      </dgm:t>
    </dgm:pt>
    <dgm:pt modelId="{5E6FFDE3-E871-4A51-9F99-745660CF3CED}" type="pres">
      <dgm:prSet presAssocID="{A8564343-174D-4348-A06C-A0828E8B20F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DE3B364-EA49-4D0D-87ED-957AF3B8D93D}" type="pres">
      <dgm:prSet presAssocID="{620CE2B4-F134-43C5-8CF6-4401F213AA77}" presName="compositeNode" presStyleCnt="0">
        <dgm:presLayoutVars>
          <dgm:bulletEnabled val="1"/>
        </dgm:presLayoutVars>
      </dgm:prSet>
      <dgm:spPr/>
    </dgm:pt>
    <dgm:pt modelId="{10DDCF10-573F-4940-AA02-6FA7C5A93B3F}" type="pres">
      <dgm:prSet presAssocID="{620CE2B4-F134-43C5-8CF6-4401F213AA77}" presName="bgRect" presStyleLbl="node1" presStyleIdx="0" presStyleCnt="3"/>
      <dgm:spPr/>
      <dgm:t>
        <a:bodyPr/>
        <a:lstStyle/>
        <a:p>
          <a:endParaRPr lang="es-ES"/>
        </a:p>
      </dgm:t>
    </dgm:pt>
    <dgm:pt modelId="{C1F8140F-8335-4141-A4FE-C0FBF70985E2}" type="pres">
      <dgm:prSet presAssocID="{620CE2B4-F134-43C5-8CF6-4401F213AA77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50EB90F-7407-44C3-A6C1-88813AF41E79}" type="pres">
      <dgm:prSet presAssocID="{620CE2B4-F134-43C5-8CF6-4401F213AA77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A38202C-ECFD-42F7-A042-6DE4DA2272AB}" type="pres">
      <dgm:prSet presAssocID="{ED13018D-0263-4DD5-B7B7-7E537B77F7B1}" presName="hSp" presStyleCnt="0"/>
      <dgm:spPr/>
    </dgm:pt>
    <dgm:pt modelId="{7DF86802-304B-4006-8E03-225F7F217CE4}" type="pres">
      <dgm:prSet presAssocID="{ED13018D-0263-4DD5-B7B7-7E537B77F7B1}" presName="vProcSp" presStyleCnt="0"/>
      <dgm:spPr/>
    </dgm:pt>
    <dgm:pt modelId="{AF27FDB8-CC4F-4960-B469-3E651EE8EC08}" type="pres">
      <dgm:prSet presAssocID="{ED13018D-0263-4DD5-B7B7-7E537B77F7B1}" presName="vSp1" presStyleCnt="0"/>
      <dgm:spPr/>
    </dgm:pt>
    <dgm:pt modelId="{30509CCF-9918-4BD6-9575-B61720C2349E}" type="pres">
      <dgm:prSet presAssocID="{ED13018D-0263-4DD5-B7B7-7E537B77F7B1}" presName="simulatedConn" presStyleLbl="solidFgAcc1" presStyleIdx="0" presStyleCnt="2"/>
      <dgm:spPr/>
    </dgm:pt>
    <dgm:pt modelId="{66618C78-4FE4-4F06-B1D6-DCABBEF36F50}" type="pres">
      <dgm:prSet presAssocID="{ED13018D-0263-4DD5-B7B7-7E537B77F7B1}" presName="vSp2" presStyleCnt="0"/>
      <dgm:spPr/>
    </dgm:pt>
    <dgm:pt modelId="{54968859-A590-4233-9867-5B0CA342A00B}" type="pres">
      <dgm:prSet presAssocID="{ED13018D-0263-4DD5-B7B7-7E537B77F7B1}" presName="sibTrans" presStyleCnt="0"/>
      <dgm:spPr/>
    </dgm:pt>
    <dgm:pt modelId="{D331027A-53E8-4633-80B4-64CF4C4CD6AC}" type="pres">
      <dgm:prSet presAssocID="{F4E1E5A5-FD55-465C-958B-7A1F191A8749}" presName="compositeNode" presStyleCnt="0">
        <dgm:presLayoutVars>
          <dgm:bulletEnabled val="1"/>
        </dgm:presLayoutVars>
      </dgm:prSet>
      <dgm:spPr/>
    </dgm:pt>
    <dgm:pt modelId="{8F1EA27C-0517-43D8-911D-F9186AA67EE7}" type="pres">
      <dgm:prSet presAssocID="{F4E1E5A5-FD55-465C-958B-7A1F191A8749}" presName="bgRect" presStyleLbl="node1" presStyleIdx="1" presStyleCnt="3"/>
      <dgm:spPr/>
      <dgm:t>
        <a:bodyPr/>
        <a:lstStyle/>
        <a:p>
          <a:endParaRPr lang="es-ES"/>
        </a:p>
      </dgm:t>
    </dgm:pt>
    <dgm:pt modelId="{69909E6B-2AF5-480F-B23F-9F5B40A679AF}" type="pres">
      <dgm:prSet presAssocID="{F4E1E5A5-FD55-465C-958B-7A1F191A8749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BDDAB6A-3587-43BE-B1A3-473E02F67223}" type="pres">
      <dgm:prSet presAssocID="{F4E1E5A5-FD55-465C-958B-7A1F191A8749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86D19A-69C2-4286-BEF4-657D033377B6}" type="pres">
      <dgm:prSet presAssocID="{413C4A44-14F3-44A4-BE66-8528C5862A6B}" presName="hSp" presStyleCnt="0"/>
      <dgm:spPr/>
    </dgm:pt>
    <dgm:pt modelId="{FE5FF5A1-E46F-47F2-B831-E17DE98C5D0C}" type="pres">
      <dgm:prSet presAssocID="{413C4A44-14F3-44A4-BE66-8528C5862A6B}" presName="vProcSp" presStyleCnt="0"/>
      <dgm:spPr/>
    </dgm:pt>
    <dgm:pt modelId="{93FEDB6D-E726-41BB-87AC-B3BFD63AE70D}" type="pres">
      <dgm:prSet presAssocID="{413C4A44-14F3-44A4-BE66-8528C5862A6B}" presName="vSp1" presStyleCnt="0"/>
      <dgm:spPr/>
    </dgm:pt>
    <dgm:pt modelId="{3D9257D5-EB17-45D1-B678-490CC7A523BA}" type="pres">
      <dgm:prSet presAssocID="{413C4A44-14F3-44A4-BE66-8528C5862A6B}" presName="simulatedConn" presStyleLbl="solidFgAcc1" presStyleIdx="1" presStyleCnt="2"/>
      <dgm:spPr/>
    </dgm:pt>
    <dgm:pt modelId="{8320A115-8DA8-4712-883F-4C827EF2B9D0}" type="pres">
      <dgm:prSet presAssocID="{413C4A44-14F3-44A4-BE66-8528C5862A6B}" presName="vSp2" presStyleCnt="0"/>
      <dgm:spPr/>
    </dgm:pt>
    <dgm:pt modelId="{A05B959E-3E89-4D0E-9AA8-FB33AF09004D}" type="pres">
      <dgm:prSet presAssocID="{413C4A44-14F3-44A4-BE66-8528C5862A6B}" presName="sibTrans" presStyleCnt="0"/>
      <dgm:spPr/>
    </dgm:pt>
    <dgm:pt modelId="{36C1F07F-C4FE-41B9-B8A1-0105408DBD78}" type="pres">
      <dgm:prSet presAssocID="{83BE2DC5-3B0A-4A34-BECD-E57CB9F961F7}" presName="compositeNode" presStyleCnt="0">
        <dgm:presLayoutVars>
          <dgm:bulletEnabled val="1"/>
        </dgm:presLayoutVars>
      </dgm:prSet>
      <dgm:spPr/>
    </dgm:pt>
    <dgm:pt modelId="{50069B3D-C513-4EB9-802F-BEBD634C878D}" type="pres">
      <dgm:prSet presAssocID="{83BE2DC5-3B0A-4A34-BECD-E57CB9F961F7}" presName="bgRect" presStyleLbl="node1" presStyleIdx="2" presStyleCnt="3"/>
      <dgm:spPr/>
      <dgm:t>
        <a:bodyPr/>
        <a:lstStyle/>
        <a:p>
          <a:endParaRPr lang="es-ES"/>
        </a:p>
      </dgm:t>
    </dgm:pt>
    <dgm:pt modelId="{1F78716E-A1E9-4851-B9EE-852EF0E45943}" type="pres">
      <dgm:prSet presAssocID="{83BE2DC5-3B0A-4A34-BECD-E57CB9F961F7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FDD72E5-FBE2-4E9C-983B-E26197E33319}" type="pres">
      <dgm:prSet presAssocID="{83BE2DC5-3B0A-4A34-BECD-E57CB9F961F7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49EF774-563F-4CA0-A422-3F394E7E0397}" type="presOf" srcId="{A8564343-174D-4348-A06C-A0828E8B20FE}" destId="{5E6FFDE3-E871-4A51-9F99-745660CF3CED}" srcOrd="0" destOrd="0" presId="urn:microsoft.com/office/officeart/2005/8/layout/hProcess7"/>
    <dgm:cxn modelId="{C34069AE-E2B9-45B6-AD5A-3ECF0E85B9C9}" srcId="{A8564343-174D-4348-A06C-A0828E8B20FE}" destId="{620CE2B4-F134-43C5-8CF6-4401F213AA77}" srcOrd="0" destOrd="0" parTransId="{FC975972-ECE4-469D-9F1B-2822C28F2044}" sibTransId="{ED13018D-0263-4DD5-B7B7-7E537B77F7B1}"/>
    <dgm:cxn modelId="{A945C6E3-98B6-4916-9FE6-4F90BF35499E}" srcId="{83BE2DC5-3B0A-4A34-BECD-E57CB9F961F7}" destId="{A0559101-2AF2-4515-A653-20BE9E77F072}" srcOrd="0" destOrd="0" parTransId="{3506175A-BD0C-4DDD-9386-65F1D9083ED7}" sibTransId="{5B0F2F15-2BE2-44E4-B828-CC261984A95A}"/>
    <dgm:cxn modelId="{6EAF0584-F550-434B-B0F7-421E1F35622A}" srcId="{83BE2DC5-3B0A-4A34-BECD-E57CB9F961F7}" destId="{28B96F06-D401-44A3-85F8-4086605000F1}" srcOrd="1" destOrd="0" parTransId="{9C6C9740-ACAF-4CA2-AD3A-2916AD05AE96}" sibTransId="{60C38A10-7EE8-470B-AE50-9E84D4C556E2}"/>
    <dgm:cxn modelId="{D102009C-4D0E-473F-86C7-C43B3786EF2B}" type="presOf" srcId="{620CE2B4-F134-43C5-8CF6-4401F213AA77}" destId="{C1F8140F-8335-4141-A4FE-C0FBF70985E2}" srcOrd="1" destOrd="0" presId="urn:microsoft.com/office/officeart/2005/8/layout/hProcess7"/>
    <dgm:cxn modelId="{5A0CD4D4-124D-47EC-BF5F-56974061F597}" srcId="{620CE2B4-F134-43C5-8CF6-4401F213AA77}" destId="{A51CECE3-FE18-4034-99F3-C9FC0B8EF23F}" srcOrd="0" destOrd="0" parTransId="{4EC33204-8D0E-4BD0-8F48-0B546AC382D7}" sibTransId="{7D9124C4-A775-4793-AB62-A60D94B2931A}"/>
    <dgm:cxn modelId="{BA62AC6F-6F4B-4683-BB42-790FC43668A6}" type="presOf" srcId="{A51CECE3-FE18-4034-99F3-C9FC0B8EF23F}" destId="{450EB90F-7407-44C3-A6C1-88813AF41E79}" srcOrd="0" destOrd="0" presId="urn:microsoft.com/office/officeart/2005/8/layout/hProcess7"/>
    <dgm:cxn modelId="{E3966D34-254C-4E06-8473-41B60BF96C84}" type="presOf" srcId="{08160440-B9D9-4541-921A-355740F53A77}" destId="{450EB90F-7407-44C3-A6C1-88813AF41E79}" srcOrd="0" destOrd="1" presId="urn:microsoft.com/office/officeart/2005/8/layout/hProcess7"/>
    <dgm:cxn modelId="{82268E39-A6D3-4A9D-B870-5365347323FF}" type="presOf" srcId="{F4E1E5A5-FD55-465C-958B-7A1F191A8749}" destId="{69909E6B-2AF5-480F-B23F-9F5B40A679AF}" srcOrd="1" destOrd="0" presId="urn:microsoft.com/office/officeart/2005/8/layout/hProcess7"/>
    <dgm:cxn modelId="{96DCE751-A826-4FD9-9C33-1D8C35A90382}" srcId="{A8564343-174D-4348-A06C-A0828E8B20FE}" destId="{83BE2DC5-3B0A-4A34-BECD-E57CB9F961F7}" srcOrd="2" destOrd="0" parTransId="{833C666E-888F-4458-ABE3-8DABC1534C81}" sibTransId="{1847FA09-9621-45E0-B8C2-AE7AA3B1B4BA}"/>
    <dgm:cxn modelId="{EDA51EAD-831A-48F9-B26C-7EF169EB3047}" srcId="{F4E1E5A5-FD55-465C-958B-7A1F191A8749}" destId="{6DFDAB90-5271-4625-9E6C-5C11F1FC0F32}" srcOrd="0" destOrd="0" parTransId="{27D0ACCC-3673-4CE4-92E9-8B7F63ACD885}" sibTransId="{32C631B2-79FC-4EAF-980B-D28C0472908F}"/>
    <dgm:cxn modelId="{7CE88526-D904-4C9E-B380-B29BAE18811F}" srcId="{A8564343-174D-4348-A06C-A0828E8B20FE}" destId="{F4E1E5A5-FD55-465C-958B-7A1F191A8749}" srcOrd="1" destOrd="0" parTransId="{0B57299E-C95C-45A6-A322-CF3D3F67CFDB}" sibTransId="{413C4A44-14F3-44A4-BE66-8528C5862A6B}"/>
    <dgm:cxn modelId="{D835EC40-4ECF-4284-BA10-AC4077723EA7}" type="presOf" srcId="{83BE2DC5-3B0A-4A34-BECD-E57CB9F961F7}" destId="{1F78716E-A1E9-4851-B9EE-852EF0E45943}" srcOrd="1" destOrd="0" presId="urn:microsoft.com/office/officeart/2005/8/layout/hProcess7"/>
    <dgm:cxn modelId="{E353B96A-AC4D-4B46-9599-2CA96E9FA441}" type="presOf" srcId="{620CE2B4-F134-43C5-8CF6-4401F213AA77}" destId="{10DDCF10-573F-4940-AA02-6FA7C5A93B3F}" srcOrd="0" destOrd="0" presId="urn:microsoft.com/office/officeart/2005/8/layout/hProcess7"/>
    <dgm:cxn modelId="{68CB486C-7FDB-4DED-B59D-ACC521C44B77}" type="presOf" srcId="{6DFDAB90-5271-4625-9E6C-5C11F1FC0F32}" destId="{BBDDAB6A-3587-43BE-B1A3-473E02F67223}" srcOrd="0" destOrd="0" presId="urn:microsoft.com/office/officeart/2005/8/layout/hProcess7"/>
    <dgm:cxn modelId="{2AB692F7-DDF6-4958-AA1E-0FE832EB4C5A}" type="presOf" srcId="{28B96F06-D401-44A3-85F8-4086605000F1}" destId="{7FDD72E5-FBE2-4E9C-983B-E26197E33319}" srcOrd="0" destOrd="1" presId="urn:microsoft.com/office/officeart/2005/8/layout/hProcess7"/>
    <dgm:cxn modelId="{73810ACC-1D84-41F1-8AD9-3F5706D87BF0}" type="presOf" srcId="{83BE2DC5-3B0A-4A34-BECD-E57CB9F961F7}" destId="{50069B3D-C513-4EB9-802F-BEBD634C878D}" srcOrd="0" destOrd="0" presId="urn:microsoft.com/office/officeart/2005/8/layout/hProcess7"/>
    <dgm:cxn modelId="{96BCC2BB-62A0-4E59-BEF8-44EE642BC38D}" type="presOf" srcId="{F4E1E5A5-FD55-465C-958B-7A1F191A8749}" destId="{8F1EA27C-0517-43D8-911D-F9186AA67EE7}" srcOrd="0" destOrd="0" presId="urn:microsoft.com/office/officeart/2005/8/layout/hProcess7"/>
    <dgm:cxn modelId="{381E0A90-C4FD-4CCE-965D-680DBBFFD5A7}" type="presOf" srcId="{A0559101-2AF2-4515-A653-20BE9E77F072}" destId="{7FDD72E5-FBE2-4E9C-983B-E26197E33319}" srcOrd="0" destOrd="0" presId="urn:microsoft.com/office/officeart/2005/8/layout/hProcess7"/>
    <dgm:cxn modelId="{ECAA43A0-B6D2-4B04-84D0-B648124353A7}" srcId="{620CE2B4-F134-43C5-8CF6-4401F213AA77}" destId="{08160440-B9D9-4541-921A-355740F53A77}" srcOrd="1" destOrd="0" parTransId="{26D64355-9424-48DF-8E73-ADE6BF3FCCE3}" sibTransId="{4B0EDC17-1241-4CA4-BF17-17E28CBA9E2C}"/>
    <dgm:cxn modelId="{A4187385-7DF5-4FC5-81A5-1D4692E83F0E}" type="presParOf" srcId="{5E6FFDE3-E871-4A51-9F99-745660CF3CED}" destId="{5DE3B364-EA49-4D0D-87ED-957AF3B8D93D}" srcOrd="0" destOrd="0" presId="urn:microsoft.com/office/officeart/2005/8/layout/hProcess7"/>
    <dgm:cxn modelId="{B999A63D-C8F0-4A54-B009-4CA3A6295C68}" type="presParOf" srcId="{5DE3B364-EA49-4D0D-87ED-957AF3B8D93D}" destId="{10DDCF10-573F-4940-AA02-6FA7C5A93B3F}" srcOrd="0" destOrd="0" presId="urn:microsoft.com/office/officeart/2005/8/layout/hProcess7"/>
    <dgm:cxn modelId="{C57C6487-3F1B-4F10-901F-CF3DD954B912}" type="presParOf" srcId="{5DE3B364-EA49-4D0D-87ED-957AF3B8D93D}" destId="{C1F8140F-8335-4141-A4FE-C0FBF70985E2}" srcOrd="1" destOrd="0" presId="urn:microsoft.com/office/officeart/2005/8/layout/hProcess7"/>
    <dgm:cxn modelId="{367C9611-507A-41B7-A7F7-8AA386946BE5}" type="presParOf" srcId="{5DE3B364-EA49-4D0D-87ED-957AF3B8D93D}" destId="{450EB90F-7407-44C3-A6C1-88813AF41E79}" srcOrd="2" destOrd="0" presId="urn:microsoft.com/office/officeart/2005/8/layout/hProcess7"/>
    <dgm:cxn modelId="{DD263706-99A7-46C0-801A-DAB6A185DC66}" type="presParOf" srcId="{5E6FFDE3-E871-4A51-9F99-745660CF3CED}" destId="{1A38202C-ECFD-42F7-A042-6DE4DA2272AB}" srcOrd="1" destOrd="0" presId="urn:microsoft.com/office/officeart/2005/8/layout/hProcess7"/>
    <dgm:cxn modelId="{C22F60B1-7665-4CDA-B329-7E4AB0A20D0B}" type="presParOf" srcId="{5E6FFDE3-E871-4A51-9F99-745660CF3CED}" destId="{7DF86802-304B-4006-8E03-225F7F217CE4}" srcOrd="2" destOrd="0" presId="urn:microsoft.com/office/officeart/2005/8/layout/hProcess7"/>
    <dgm:cxn modelId="{38C9CB51-B45D-4034-AF5E-9F959024FC1A}" type="presParOf" srcId="{7DF86802-304B-4006-8E03-225F7F217CE4}" destId="{AF27FDB8-CC4F-4960-B469-3E651EE8EC08}" srcOrd="0" destOrd="0" presId="urn:microsoft.com/office/officeart/2005/8/layout/hProcess7"/>
    <dgm:cxn modelId="{34A8ED49-7965-4AEB-B041-05A60EE595A3}" type="presParOf" srcId="{7DF86802-304B-4006-8E03-225F7F217CE4}" destId="{30509CCF-9918-4BD6-9575-B61720C2349E}" srcOrd="1" destOrd="0" presId="urn:microsoft.com/office/officeart/2005/8/layout/hProcess7"/>
    <dgm:cxn modelId="{BBFACBFC-D512-4223-9499-E5A6E82CC906}" type="presParOf" srcId="{7DF86802-304B-4006-8E03-225F7F217CE4}" destId="{66618C78-4FE4-4F06-B1D6-DCABBEF36F50}" srcOrd="2" destOrd="0" presId="urn:microsoft.com/office/officeart/2005/8/layout/hProcess7"/>
    <dgm:cxn modelId="{020675B3-844A-4E74-9AC3-0969A9600DFB}" type="presParOf" srcId="{5E6FFDE3-E871-4A51-9F99-745660CF3CED}" destId="{54968859-A590-4233-9867-5B0CA342A00B}" srcOrd="3" destOrd="0" presId="urn:microsoft.com/office/officeart/2005/8/layout/hProcess7"/>
    <dgm:cxn modelId="{A237DA75-E1DB-4701-AAF4-0C35FEC37E8C}" type="presParOf" srcId="{5E6FFDE3-E871-4A51-9F99-745660CF3CED}" destId="{D331027A-53E8-4633-80B4-64CF4C4CD6AC}" srcOrd="4" destOrd="0" presId="urn:microsoft.com/office/officeart/2005/8/layout/hProcess7"/>
    <dgm:cxn modelId="{76BA2726-E56E-4CAD-916E-D7B6C82DDA35}" type="presParOf" srcId="{D331027A-53E8-4633-80B4-64CF4C4CD6AC}" destId="{8F1EA27C-0517-43D8-911D-F9186AA67EE7}" srcOrd="0" destOrd="0" presId="urn:microsoft.com/office/officeart/2005/8/layout/hProcess7"/>
    <dgm:cxn modelId="{D9330120-A12F-4627-A8C7-A854CC9628B7}" type="presParOf" srcId="{D331027A-53E8-4633-80B4-64CF4C4CD6AC}" destId="{69909E6B-2AF5-480F-B23F-9F5B40A679AF}" srcOrd="1" destOrd="0" presId="urn:microsoft.com/office/officeart/2005/8/layout/hProcess7"/>
    <dgm:cxn modelId="{C702D866-ABF5-4012-964C-25351DDCB8CC}" type="presParOf" srcId="{D331027A-53E8-4633-80B4-64CF4C4CD6AC}" destId="{BBDDAB6A-3587-43BE-B1A3-473E02F67223}" srcOrd="2" destOrd="0" presId="urn:microsoft.com/office/officeart/2005/8/layout/hProcess7"/>
    <dgm:cxn modelId="{0A227760-8492-454C-989D-2774B77F4A07}" type="presParOf" srcId="{5E6FFDE3-E871-4A51-9F99-745660CF3CED}" destId="{B786D19A-69C2-4286-BEF4-657D033377B6}" srcOrd="5" destOrd="0" presId="urn:microsoft.com/office/officeart/2005/8/layout/hProcess7"/>
    <dgm:cxn modelId="{5AB76E87-D8D6-4A64-8170-E29F0025B083}" type="presParOf" srcId="{5E6FFDE3-E871-4A51-9F99-745660CF3CED}" destId="{FE5FF5A1-E46F-47F2-B831-E17DE98C5D0C}" srcOrd="6" destOrd="0" presId="urn:microsoft.com/office/officeart/2005/8/layout/hProcess7"/>
    <dgm:cxn modelId="{CB022419-4482-42E0-A4BC-96CB597156B7}" type="presParOf" srcId="{FE5FF5A1-E46F-47F2-B831-E17DE98C5D0C}" destId="{93FEDB6D-E726-41BB-87AC-B3BFD63AE70D}" srcOrd="0" destOrd="0" presId="urn:microsoft.com/office/officeart/2005/8/layout/hProcess7"/>
    <dgm:cxn modelId="{F36073F2-15C6-4F02-944D-BCA0926807C6}" type="presParOf" srcId="{FE5FF5A1-E46F-47F2-B831-E17DE98C5D0C}" destId="{3D9257D5-EB17-45D1-B678-490CC7A523BA}" srcOrd="1" destOrd="0" presId="urn:microsoft.com/office/officeart/2005/8/layout/hProcess7"/>
    <dgm:cxn modelId="{32BE155A-2F7E-4138-9DC1-877B349EC8E3}" type="presParOf" srcId="{FE5FF5A1-E46F-47F2-B831-E17DE98C5D0C}" destId="{8320A115-8DA8-4712-883F-4C827EF2B9D0}" srcOrd="2" destOrd="0" presId="urn:microsoft.com/office/officeart/2005/8/layout/hProcess7"/>
    <dgm:cxn modelId="{1F1A9676-88E1-4620-8B48-AE817BDFB992}" type="presParOf" srcId="{5E6FFDE3-E871-4A51-9F99-745660CF3CED}" destId="{A05B959E-3E89-4D0E-9AA8-FB33AF09004D}" srcOrd="7" destOrd="0" presId="urn:microsoft.com/office/officeart/2005/8/layout/hProcess7"/>
    <dgm:cxn modelId="{78D82649-5D8B-4F8E-AA18-69FA670E3A19}" type="presParOf" srcId="{5E6FFDE3-E871-4A51-9F99-745660CF3CED}" destId="{36C1F07F-C4FE-41B9-B8A1-0105408DBD78}" srcOrd="8" destOrd="0" presId="urn:microsoft.com/office/officeart/2005/8/layout/hProcess7"/>
    <dgm:cxn modelId="{75404945-8E09-4690-8818-A9D58F124F11}" type="presParOf" srcId="{36C1F07F-C4FE-41B9-B8A1-0105408DBD78}" destId="{50069B3D-C513-4EB9-802F-BEBD634C878D}" srcOrd="0" destOrd="0" presId="urn:microsoft.com/office/officeart/2005/8/layout/hProcess7"/>
    <dgm:cxn modelId="{94D57AF2-A977-4A56-B6DE-BBC3C2958205}" type="presParOf" srcId="{36C1F07F-C4FE-41B9-B8A1-0105408DBD78}" destId="{1F78716E-A1E9-4851-B9EE-852EF0E45943}" srcOrd="1" destOrd="0" presId="urn:microsoft.com/office/officeart/2005/8/layout/hProcess7"/>
    <dgm:cxn modelId="{96D86BB3-0EF9-4C60-BD4B-0232E97ECAEE}" type="presParOf" srcId="{36C1F07F-C4FE-41B9-B8A1-0105408DBD78}" destId="{7FDD72E5-FBE2-4E9C-983B-E26197E33319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DDCF10-573F-4940-AA02-6FA7C5A93B3F}">
      <dsp:nvSpPr>
        <dsp:cNvPr id="0" name=""/>
        <dsp:cNvSpPr/>
      </dsp:nvSpPr>
      <dsp:spPr>
        <a:xfrm>
          <a:off x="649" y="926148"/>
          <a:ext cx="2794135" cy="3352963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b="1" kern="1200" dirty="0" smtClean="0">
              <a:latin typeface="+mj-lt"/>
            </a:rPr>
            <a:t>Estudiante</a:t>
          </a:r>
          <a:endParaRPr lang="es-CO" sz="3200" b="1" kern="1200" dirty="0">
            <a:latin typeface="+mj-lt"/>
          </a:endParaRPr>
        </a:p>
      </dsp:txBody>
      <dsp:txXfrm rot="16200000">
        <a:off x="-1094651" y="2021449"/>
        <a:ext cx="2749429" cy="558827"/>
      </dsp:txXfrm>
    </dsp:sp>
    <dsp:sp modelId="{450EB90F-7407-44C3-A6C1-88813AF41E79}">
      <dsp:nvSpPr>
        <dsp:cNvPr id="0" name=""/>
        <dsp:cNvSpPr/>
      </dsp:nvSpPr>
      <dsp:spPr>
        <a:xfrm>
          <a:off x="559476" y="926148"/>
          <a:ext cx="2081631" cy="335296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No hay que instalar aplicativos.</a:t>
          </a:r>
          <a:endParaRPr lang="es-CO" sz="2000" kern="1200" dirty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Se puede enviar trabajos directos al correo-e del profesor, con confirmación de recepción de forma inmediata.</a:t>
          </a:r>
          <a:endParaRPr lang="es-CO" sz="2000" kern="1200" dirty="0"/>
        </a:p>
      </dsp:txBody>
      <dsp:txXfrm>
        <a:off x="559476" y="926148"/>
        <a:ext cx="2081631" cy="3352963"/>
      </dsp:txXfrm>
    </dsp:sp>
    <dsp:sp modelId="{8F1EA27C-0517-43D8-911D-F9186AA67EE7}">
      <dsp:nvSpPr>
        <dsp:cNvPr id="0" name=""/>
        <dsp:cNvSpPr/>
      </dsp:nvSpPr>
      <dsp:spPr>
        <a:xfrm>
          <a:off x="2892580" y="926148"/>
          <a:ext cx="2794135" cy="3352963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b="1" kern="1200" dirty="0" err="1" smtClean="0">
              <a:latin typeface="+mj-lt"/>
            </a:rPr>
            <a:t>Urkund</a:t>
          </a:r>
          <a:endParaRPr lang="es-CO" sz="3200" b="1" kern="1200" dirty="0">
            <a:latin typeface="+mj-lt"/>
          </a:endParaRPr>
        </a:p>
      </dsp:txBody>
      <dsp:txXfrm rot="16200000">
        <a:off x="1797278" y="2021449"/>
        <a:ext cx="2749429" cy="558827"/>
      </dsp:txXfrm>
    </dsp:sp>
    <dsp:sp modelId="{30509CCF-9918-4BD6-9575-B61720C2349E}">
      <dsp:nvSpPr>
        <dsp:cNvPr id="0" name=""/>
        <dsp:cNvSpPr/>
      </dsp:nvSpPr>
      <dsp:spPr>
        <a:xfrm rot="5400000">
          <a:off x="2660278" y="3589766"/>
          <a:ext cx="492544" cy="419120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DDAB6A-3587-43BE-B1A3-473E02F67223}">
      <dsp:nvSpPr>
        <dsp:cNvPr id="0" name=""/>
        <dsp:cNvSpPr/>
      </dsp:nvSpPr>
      <dsp:spPr>
        <a:xfrm>
          <a:off x="3451407" y="926148"/>
          <a:ext cx="2081631" cy="335296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Maneja tres (3) fuentes de revisión: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Material publicado - arbitrado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Material del estudiante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Internet 10 billones WWW</a:t>
          </a:r>
          <a:endParaRPr lang="es-CO" sz="2000" kern="1200" dirty="0"/>
        </a:p>
      </dsp:txBody>
      <dsp:txXfrm>
        <a:off x="3451407" y="926148"/>
        <a:ext cx="2081631" cy="3352963"/>
      </dsp:txXfrm>
    </dsp:sp>
    <dsp:sp modelId="{50069B3D-C513-4EB9-802F-BEBD634C878D}">
      <dsp:nvSpPr>
        <dsp:cNvPr id="0" name=""/>
        <dsp:cNvSpPr/>
      </dsp:nvSpPr>
      <dsp:spPr>
        <a:xfrm>
          <a:off x="5784510" y="926148"/>
          <a:ext cx="2794135" cy="3352963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b="1" kern="1200" dirty="0" smtClean="0">
              <a:latin typeface="+mj-lt"/>
            </a:rPr>
            <a:t>Profesor</a:t>
          </a:r>
          <a:endParaRPr lang="es-CO" sz="3200" b="1" kern="1200" dirty="0">
            <a:latin typeface="+mj-lt"/>
          </a:endParaRPr>
        </a:p>
      </dsp:txBody>
      <dsp:txXfrm rot="16200000">
        <a:off x="4689209" y="2021449"/>
        <a:ext cx="2749429" cy="558827"/>
      </dsp:txXfrm>
    </dsp:sp>
    <dsp:sp modelId="{3D9257D5-EB17-45D1-B678-490CC7A523BA}">
      <dsp:nvSpPr>
        <dsp:cNvPr id="0" name=""/>
        <dsp:cNvSpPr/>
      </dsp:nvSpPr>
      <dsp:spPr>
        <a:xfrm rot="5400000">
          <a:off x="5552209" y="3589766"/>
          <a:ext cx="492544" cy="419120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DD72E5-FBE2-4E9C-983B-E26197E33319}">
      <dsp:nvSpPr>
        <dsp:cNvPr id="0" name=""/>
        <dsp:cNvSpPr/>
      </dsp:nvSpPr>
      <dsp:spPr>
        <a:xfrm>
          <a:off x="6343337" y="926148"/>
          <a:ext cx="2081631" cy="335296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Se encuentra integrado con LMS, para su fácil manejo.</a:t>
          </a:r>
          <a:endParaRPr lang="es-CO" sz="1800" kern="1200" dirty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Indistintamente del tamaño del archivo, el tiempo de respuesta es de 24 horas.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Optimiza el tiempo del profesor al categorizar los archivos recibidos, de forma automática</a:t>
          </a:r>
          <a:r>
            <a:rPr lang="es-MX" sz="2000" kern="1200" dirty="0" smtClean="0"/>
            <a:t>.</a:t>
          </a:r>
          <a:endParaRPr lang="es-CO" sz="2000" kern="1200" dirty="0"/>
        </a:p>
      </dsp:txBody>
      <dsp:txXfrm>
        <a:off x="6343337" y="926148"/>
        <a:ext cx="2081631" cy="33529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>
              <a:defRPr kumimoji="0"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0"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Haga clic para modificar estilos de título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>
              <a:defRPr kumimoji="0"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0" sz="1200">
                <a:latin typeface="Times New Roman" pitchFamily="18" charset="0"/>
              </a:defRPr>
            </a:lvl1pPr>
          </a:lstStyle>
          <a:p>
            <a:fld id="{9BF9DA2E-F79D-4FF5-A0AB-1C82D4138438}" type="slidenum">
              <a:rPr lang="en-GB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2CB5C-DA91-4F2F-8001-C2B3AF145135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47698-9332-4660-9BF6-23AEF55D56F7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1F40-B2F0-4938-9D3B-A754814B9C79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9466-F702-42F1-A865-B65D3E842FBA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D259-31A1-47F0-9FEB-263144733B4C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143F0-8899-4D47-A1CE-B6B0757C4311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E3245-E13F-43FC-B445-34764438621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0582C-E11A-45DA-BB2F-A26448ADC538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B795-9A36-46DD-B7CA-A19A67FE6E2A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3E872-F53A-4CB7-BE4C-641A6677FAB4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5143A4-37E4-4CBD-871A-3A55A24BD1C1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A62CE0-C9AD-46C2-8E70-4293CC524C12}" type="slidenum">
              <a:rPr lang="en-GB" smtClean="0"/>
              <a:pPr/>
              <a:t>‹Nº›</a:t>
            </a:fld>
            <a:endParaRPr lang="en-GB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rkund.com/en/log-in-e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928662" y="2714620"/>
            <a:ext cx="7772400" cy="898521"/>
          </a:xfrm>
          <a:solidFill>
            <a:schemeClr val="bg1">
              <a:lumMod val="85000"/>
              <a:alpha val="40000"/>
            </a:schemeClr>
          </a:solidFill>
          <a:effectLst>
            <a:softEdge rad="63500"/>
          </a:effectLst>
        </p:spPr>
        <p:txBody>
          <a:bodyPr>
            <a:normAutofit/>
          </a:bodyPr>
          <a:lstStyle/>
          <a:p>
            <a:pPr algn="ctr"/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4 Grupo"/>
          <p:cNvGrpSpPr/>
          <p:nvPr/>
        </p:nvGrpSpPr>
        <p:grpSpPr>
          <a:xfrm>
            <a:off x="142844" y="4572008"/>
            <a:ext cx="8931536" cy="1543051"/>
            <a:chOff x="179512" y="20078"/>
            <a:chExt cx="8931536" cy="1543051"/>
          </a:xfrm>
        </p:grpSpPr>
        <p:pic>
          <p:nvPicPr>
            <p:cNvPr id="1026" name="Picture 2" descr="http://www.difusion.com.mx/difusion/images/editores/productos/logo-azul2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20078"/>
              <a:ext cx="2171700" cy="1543051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http://www.difusion.com.mx/difusion/images/Logo%20Urkun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3124" y="222944"/>
              <a:ext cx="4187924" cy="89837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l="588" r="7867"/>
          <a:stretch>
            <a:fillRect/>
          </a:stretch>
        </p:blipFill>
        <p:spPr bwMode="auto">
          <a:xfrm>
            <a:off x="0" y="1000132"/>
            <a:ext cx="9144000" cy="5857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214554"/>
            <a:ext cx="1439862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0" y="3286124"/>
            <a:ext cx="22860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rgbClr val="000000"/>
                </a:solidFill>
                <a:latin typeface="+mj-lt"/>
              </a:rPr>
              <a:t>Estudiantes envían el documento solicitado por el docente</a:t>
            </a:r>
            <a:endParaRPr lang="es-ES" sz="14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643306" y="3643314"/>
            <a:ext cx="24288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000000"/>
                </a:solidFill>
                <a:latin typeface="+mj-lt"/>
              </a:rPr>
              <a:t>URKUND </a:t>
            </a:r>
            <a:r>
              <a:rPr lang="en-US" sz="1400" b="1" dirty="0" err="1" smtClean="0">
                <a:solidFill>
                  <a:srgbClr val="000000"/>
                </a:solidFill>
                <a:latin typeface="+mj-lt"/>
              </a:rPr>
              <a:t>envía</a:t>
            </a:r>
            <a:r>
              <a:rPr lang="en-US" sz="1400" b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+mj-lt"/>
              </a:rPr>
              <a:t>confirmación</a:t>
            </a:r>
            <a:r>
              <a:rPr lang="en-US" sz="1400" b="1" dirty="0" smtClean="0">
                <a:solidFill>
                  <a:srgbClr val="000000"/>
                </a:solidFill>
                <a:latin typeface="+mj-lt"/>
              </a:rPr>
              <a:t> a los </a:t>
            </a:r>
            <a:r>
              <a:rPr lang="en-US" sz="1400" b="1" dirty="0" err="1" smtClean="0">
                <a:solidFill>
                  <a:srgbClr val="000000"/>
                </a:solidFill>
                <a:latin typeface="+mj-lt"/>
              </a:rPr>
              <a:t>estudiantes</a:t>
            </a:r>
            <a:r>
              <a:rPr lang="en-US" sz="1400" b="1" dirty="0" smtClean="0">
                <a:solidFill>
                  <a:srgbClr val="000000"/>
                </a:solidFill>
                <a:latin typeface="+mj-lt"/>
              </a:rPr>
              <a:t> o </a:t>
            </a:r>
            <a:r>
              <a:rPr lang="en-US" sz="1400" b="1" dirty="0" err="1" smtClean="0">
                <a:solidFill>
                  <a:srgbClr val="000000"/>
                </a:solidFill>
                <a:latin typeface="+mj-lt"/>
              </a:rPr>
              <a:t>manda</a:t>
            </a:r>
            <a:r>
              <a:rPr lang="en-US" sz="1400" b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+mj-lt"/>
              </a:rPr>
              <a:t>mensaje</a:t>
            </a:r>
            <a:r>
              <a:rPr lang="en-US" sz="1400" b="1" dirty="0" smtClean="0">
                <a:solidFill>
                  <a:srgbClr val="000000"/>
                </a:solidFill>
                <a:latin typeface="+mj-lt"/>
              </a:rPr>
              <a:t> de error</a:t>
            </a:r>
          </a:p>
          <a:p>
            <a:pPr algn="ctr">
              <a:buFont typeface="Arial" pitchFamily="34" charset="0"/>
              <a:buChar char="•"/>
            </a:pPr>
            <a:r>
              <a:rPr lang="en-US" sz="1400" b="1" dirty="0" err="1" smtClean="0">
                <a:solidFill>
                  <a:srgbClr val="000000"/>
                </a:solidFill>
                <a:latin typeface="+mj-lt"/>
              </a:rPr>
              <a:t>Procesa</a:t>
            </a:r>
            <a:r>
              <a:rPr lang="en-US" sz="1400" b="1" dirty="0" smtClean="0">
                <a:solidFill>
                  <a:srgbClr val="000000"/>
                </a:solidFill>
                <a:latin typeface="+mj-lt"/>
              </a:rPr>
              <a:t> el </a:t>
            </a:r>
            <a:r>
              <a:rPr lang="en-US" sz="1400" b="1" dirty="0" err="1" smtClean="0">
                <a:solidFill>
                  <a:srgbClr val="000000"/>
                </a:solidFill>
                <a:latin typeface="+mj-lt"/>
              </a:rPr>
              <a:t>documento</a:t>
            </a:r>
            <a:endParaRPr lang="en-US" sz="1400" b="1" dirty="0" smtClean="0">
              <a:solidFill>
                <a:srgbClr val="000000"/>
              </a:solidFill>
              <a:latin typeface="+mj-lt"/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1400" b="1" dirty="0" err="1" smtClean="0">
                <a:solidFill>
                  <a:srgbClr val="000000"/>
                </a:solidFill>
                <a:latin typeface="+mj-lt"/>
              </a:rPr>
              <a:t>Envía</a:t>
            </a:r>
            <a:r>
              <a:rPr lang="en-US" sz="1400" b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+mj-lt"/>
              </a:rPr>
              <a:t>reporte</a:t>
            </a:r>
            <a:r>
              <a:rPr lang="en-US" sz="1400" b="1" dirty="0" smtClean="0">
                <a:solidFill>
                  <a:srgbClr val="000000"/>
                </a:solidFill>
                <a:latin typeface="+mj-lt"/>
              </a:rPr>
              <a:t> al </a:t>
            </a:r>
            <a:r>
              <a:rPr lang="en-US" sz="1400" b="1" dirty="0" err="1" smtClean="0">
                <a:solidFill>
                  <a:srgbClr val="000000"/>
                </a:solidFill>
                <a:latin typeface="+mj-lt"/>
              </a:rPr>
              <a:t>profesor</a:t>
            </a:r>
            <a:endParaRPr lang="en-US" sz="1400" b="1" dirty="0" smtClean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1285860"/>
            <a:ext cx="884237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CuadroTexto"/>
          <p:cNvSpPr txBox="1"/>
          <p:nvPr/>
        </p:nvSpPr>
        <p:spPr>
          <a:xfrm>
            <a:off x="6429388" y="1785926"/>
            <a:ext cx="2286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+mj-lt"/>
              </a:rPr>
              <a:t>El </a:t>
            </a:r>
            <a:r>
              <a:rPr lang="en-US" sz="1400" b="1" dirty="0" err="1" smtClean="0">
                <a:solidFill>
                  <a:srgbClr val="000000"/>
                </a:solidFill>
                <a:latin typeface="+mj-lt"/>
              </a:rPr>
              <a:t>profesor</a:t>
            </a:r>
            <a:r>
              <a:rPr lang="en-US" sz="1400" b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+mj-lt"/>
              </a:rPr>
              <a:t>recibe</a:t>
            </a:r>
            <a:r>
              <a:rPr lang="en-US" sz="1400" b="1" dirty="0" smtClean="0">
                <a:solidFill>
                  <a:srgbClr val="000000"/>
                </a:solidFill>
                <a:latin typeface="+mj-lt"/>
              </a:rPr>
              <a:t> el </a:t>
            </a:r>
            <a:r>
              <a:rPr lang="en-US" sz="1400" b="1" dirty="0" err="1" smtClean="0">
                <a:solidFill>
                  <a:srgbClr val="000000"/>
                </a:solidFill>
                <a:latin typeface="+mj-lt"/>
              </a:rPr>
              <a:t>reporte</a:t>
            </a:r>
            <a:endParaRPr lang="en-US" sz="1400" b="1" dirty="0" smtClean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17" name="Bildobjekt 6"/>
          <p:cNvPicPr>
            <a:picLocks noChangeAspect="1"/>
          </p:cNvPicPr>
          <p:nvPr/>
        </p:nvPicPr>
        <p:blipFill>
          <a:blip r:embed="rId5" cstate="print"/>
          <a:srcRect l="10279" t="9978" r="13659" b="10199"/>
          <a:stretch>
            <a:fillRect/>
          </a:stretch>
        </p:blipFill>
        <p:spPr bwMode="auto">
          <a:xfrm>
            <a:off x="6072198" y="2071678"/>
            <a:ext cx="264317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Bildobjekt 8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6578" y="2143116"/>
            <a:ext cx="33337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17 CuadroTexto"/>
          <p:cNvSpPr txBox="1"/>
          <p:nvPr/>
        </p:nvSpPr>
        <p:spPr>
          <a:xfrm>
            <a:off x="1571604" y="171448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0000"/>
                </a:solidFill>
                <a:latin typeface="Arial Black" pitchFamily="34" charset="0"/>
              </a:rPr>
              <a:t>1</a:t>
            </a:r>
            <a:endParaRPr lang="es-ES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4643438" y="321468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0000"/>
                </a:solidFill>
                <a:latin typeface="Arial Black" pitchFamily="34" charset="0"/>
              </a:rPr>
              <a:t>2</a:t>
            </a:r>
            <a:endParaRPr lang="es-ES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6429388" y="114298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0000"/>
                </a:solidFill>
                <a:latin typeface="Arial Black" pitchFamily="34" charset="0"/>
              </a:rPr>
              <a:t>3</a:t>
            </a:r>
            <a:endParaRPr lang="es-ES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5" name="14 Flecha curvada hacia abajo"/>
          <p:cNvSpPr/>
          <p:nvPr/>
        </p:nvSpPr>
        <p:spPr bwMode="auto">
          <a:xfrm rot="2209708">
            <a:off x="1992500" y="1716400"/>
            <a:ext cx="1922630" cy="714380"/>
          </a:xfrm>
          <a:prstGeom prst="curvedDownArrow">
            <a:avLst>
              <a:gd name="adj1" fmla="val 25000"/>
              <a:gd name="adj2" fmla="val 50000"/>
              <a:gd name="adj3" fmla="val 18351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3" name="22 Flecha curvada hacia arriba"/>
          <p:cNvSpPr/>
          <p:nvPr/>
        </p:nvSpPr>
        <p:spPr bwMode="auto">
          <a:xfrm>
            <a:off x="4572000" y="5286388"/>
            <a:ext cx="2643206" cy="928694"/>
          </a:xfrm>
          <a:prstGeom prst="curvedUp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 l="34590" t="10742" r="33016" b="6250"/>
          <a:stretch>
            <a:fillRect/>
          </a:stretch>
        </p:blipFill>
        <p:spPr bwMode="auto">
          <a:xfrm>
            <a:off x="7215206" y="3643314"/>
            <a:ext cx="1928794" cy="277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20 Título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kumimoji="1" lang="es-MX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Proceso</a:t>
            </a:r>
            <a:endParaRPr kumimoji="1" lang="es-ES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524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Conexión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b="1" dirty="0">
              <a:solidFill>
                <a:schemeClr val="accent4"/>
              </a:solidFill>
            </a:endParaRPr>
          </a:p>
          <a:p>
            <a:endParaRPr lang="es-ES" b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es-ES" b="1" dirty="0" smtClean="0">
                <a:hlinkClick r:id="rId2"/>
              </a:rPr>
              <a:t>http://www.urkund.com/en/log-in-en</a:t>
            </a:r>
            <a:r>
              <a:rPr lang="es-ES" b="1" dirty="0" smtClean="0"/>
              <a:t>  </a:t>
            </a:r>
          </a:p>
          <a:p>
            <a:pPr>
              <a:buNone/>
            </a:pPr>
            <a:r>
              <a:rPr lang="es-ES" sz="5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Soporte técnico</a:t>
            </a:r>
          </a:p>
          <a:p>
            <a:pPr>
              <a:buNone/>
            </a:pPr>
            <a:endParaRPr lang="es-ES" sz="5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buNone/>
            </a:pPr>
            <a:r>
              <a:rPr lang="es-E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adelgado@difusion.com.mx </a:t>
            </a:r>
            <a:endParaRPr lang="es-ES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Quiénes somos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8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4248472" cy="3096344"/>
          </a:xfrm>
          <a:prstGeom prst="roundRect">
            <a:avLst/>
          </a:prstGeom>
          <a:solidFill>
            <a:schemeClr val="bg1">
              <a:lumMod val="50000"/>
              <a:alpha val="40000"/>
            </a:schemeClr>
          </a:solidFill>
          <a:effectLst>
            <a:softEdge rad="63500"/>
          </a:effectLst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s-VE" sz="2000" dirty="0" smtClean="0"/>
              <a:t>Empresa mexicana con más de 28 años de experiencia en el mercado de la información.</a:t>
            </a:r>
          </a:p>
          <a:p>
            <a:pPr>
              <a:buFont typeface="Arial" pitchFamily="34" charset="0"/>
              <a:buChar char="•"/>
            </a:pPr>
            <a:r>
              <a:rPr lang="es-VE" sz="2000" dirty="0" smtClean="0"/>
              <a:t>Más de 12000 editoriales de alto prestigio.</a:t>
            </a:r>
          </a:p>
          <a:p>
            <a:pPr>
              <a:buFont typeface="Arial" pitchFamily="34" charset="0"/>
              <a:buChar char="•"/>
            </a:pPr>
            <a:r>
              <a:rPr lang="es-VE" sz="2000" dirty="0" smtClean="0"/>
              <a:t>Recursos electrónicos, impresos, dispositivos y elementos integradores en todas las ramas del saber.</a:t>
            </a:r>
          </a:p>
          <a:p>
            <a:endParaRPr lang="es-ES" sz="2000" dirty="0" smtClean="0"/>
          </a:p>
        </p:txBody>
      </p:sp>
      <p:grpSp>
        <p:nvGrpSpPr>
          <p:cNvPr id="2" name="6 Grupo"/>
          <p:cNvGrpSpPr/>
          <p:nvPr/>
        </p:nvGrpSpPr>
        <p:grpSpPr>
          <a:xfrm>
            <a:off x="212464" y="5029221"/>
            <a:ext cx="8931536" cy="1543051"/>
            <a:chOff x="179512" y="20078"/>
            <a:chExt cx="8931536" cy="1543051"/>
          </a:xfrm>
        </p:grpSpPr>
        <p:pic>
          <p:nvPicPr>
            <p:cNvPr id="8" name="Picture 2" descr="http://www.difusion.com.mx/difusion/images/editores/productos/logo-azul2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20078"/>
              <a:ext cx="2171700" cy="1543051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http://www.difusion.com.mx/difusion/images/Logo%20Urkun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3124" y="222944"/>
              <a:ext cx="4187924" cy="89837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4786884" y="1556792"/>
            <a:ext cx="4177604" cy="3035174"/>
          </a:xfrm>
          <a:prstGeom prst="roundRect">
            <a:avLst/>
          </a:prstGeom>
          <a:solidFill>
            <a:schemeClr val="bg1">
              <a:lumMod val="50000"/>
              <a:alpha val="40000"/>
            </a:schemeClr>
          </a:solidFill>
          <a:ln w="9525">
            <a:noFill/>
            <a:miter lim="800000"/>
            <a:headEnd/>
            <a:tailEnd/>
          </a:ln>
          <a:effectLst>
            <a:softEdge rad="6350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s-VE" sz="2000" dirty="0" smtClean="0">
                <a:solidFill>
                  <a:srgbClr val="000000"/>
                </a:solidFill>
              </a:rPr>
              <a:t>Empresa sueca, bajo la firma </a:t>
            </a:r>
            <a:r>
              <a:rPr lang="es-VE" sz="2000" dirty="0" err="1" smtClean="0">
                <a:solidFill>
                  <a:srgbClr val="000000"/>
                </a:solidFill>
              </a:rPr>
              <a:t>PrioInfo</a:t>
            </a:r>
            <a:r>
              <a:rPr lang="es-VE" sz="2000" dirty="0" smtClean="0">
                <a:solidFill>
                  <a:srgbClr val="000000"/>
                </a:solidFill>
              </a:rPr>
              <a:t> con más de 25 años de experiencia en el mercado.</a:t>
            </a:r>
          </a:p>
          <a:p>
            <a:pPr>
              <a:buFont typeface="Arial" pitchFamily="34" charset="0"/>
              <a:buChar char="•"/>
            </a:pPr>
            <a:r>
              <a:rPr lang="es-VE" sz="2000" dirty="0" smtClean="0">
                <a:solidFill>
                  <a:srgbClr val="000000"/>
                </a:solidFill>
              </a:rPr>
              <a:t>Se originó en el ámbito académico.</a:t>
            </a:r>
          </a:p>
          <a:p>
            <a:pPr>
              <a:buFont typeface="Arial" pitchFamily="34" charset="0"/>
              <a:buChar char="•"/>
            </a:pPr>
            <a:r>
              <a:rPr lang="es-VE" sz="2000" dirty="0" smtClean="0">
                <a:solidFill>
                  <a:srgbClr val="000000"/>
                </a:solidFill>
              </a:rPr>
              <a:t>Líder en el mercado mundial. </a:t>
            </a:r>
          </a:p>
          <a:p>
            <a:endParaRPr lang="es-ES" sz="2000" dirty="0" smtClean="0"/>
          </a:p>
        </p:txBody>
      </p:sp>
      <p:sp>
        <p:nvSpPr>
          <p:cNvPr id="13" name="12 Rectángulo"/>
          <p:cNvSpPr/>
          <p:nvPr/>
        </p:nvSpPr>
        <p:spPr>
          <a:xfrm>
            <a:off x="1500166" y="4572008"/>
            <a:ext cx="6643734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0">
              <a:defRPr sz="1800"/>
            </a:pPr>
            <a:r>
              <a:rPr lang="es-ES" dirty="0" smtClean="0"/>
              <a:t>http://plagiat.htw-berlin.de/software-en/test2013/report-2013/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 bwMode="auto">
          <a:xfrm>
            <a:off x="0" y="1428736"/>
            <a:ext cx="9144000" cy="107157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31750"/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s-ES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Tahoma" charset="0"/>
              </a:rPr>
              <a:t>Plagio - Similitud</a:t>
            </a:r>
          </a:p>
        </p:txBody>
      </p:sp>
      <p:sp>
        <p:nvSpPr>
          <p:cNvPr id="7" name="6 Rectángulo"/>
          <p:cNvSpPr/>
          <p:nvPr/>
        </p:nvSpPr>
        <p:spPr bwMode="auto">
          <a:xfrm>
            <a:off x="0" y="2857496"/>
            <a:ext cx="9144000" cy="107157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31750"/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s-ES" dirty="0">
                <a:solidFill>
                  <a:schemeClr val="accent5">
                    <a:lumMod val="10000"/>
                  </a:schemeClr>
                </a:solidFill>
              </a:rPr>
              <a:t>Citas</a:t>
            </a:r>
          </a:p>
        </p:txBody>
      </p:sp>
      <p:sp>
        <p:nvSpPr>
          <p:cNvPr id="8" name="7 Rectángulo"/>
          <p:cNvSpPr/>
          <p:nvPr/>
        </p:nvSpPr>
        <p:spPr bwMode="auto">
          <a:xfrm>
            <a:off x="0" y="4214818"/>
            <a:ext cx="9144000" cy="107157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31750"/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s-ES" dirty="0">
                <a:solidFill>
                  <a:schemeClr val="accent5">
                    <a:lumMod val="10000"/>
                  </a:schemeClr>
                </a:solidFill>
              </a:rPr>
              <a:t>Porcentajes aceptados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Plagiar _ Propiedad Intelectual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b="1" u="sng" dirty="0" smtClean="0"/>
              <a:t>Propiedad Industrial</a:t>
            </a:r>
            <a:r>
              <a:rPr lang="es-ES" dirty="0" smtClean="0"/>
              <a:t> se refiere a la protección que tiene toda persona natural o jurídica sobre sus invenciones, marcas, distintivos, lemas comerciales, descubrimientos y otros elementos relacionados con el mercado, la industria y el comercio.</a:t>
            </a:r>
          </a:p>
          <a:p>
            <a:pPr algn="just"/>
            <a:r>
              <a:rPr lang="es-ES" b="1" u="sng" dirty="0" smtClean="0"/>
              <a:t>Derecho de Autor</a:t>
            </a:r>
            <a:r>
              <a:rPr lang="es-ES" dirty="0" smtClean="0"/>
              <a:t> se encarga de proteger los derechos de los creadores sobre las obras, sean estas literarias o artísticas, esto incluye: libros, textos de investigación, software, folletos, discursos, conferencias, composiciones musicales, coreografías, obras de teatro, obras audiovisuales, esculturas, dibujos, grabados, litografías, historietas, comics, planos,  maquetas, mapas, fotografías, videojuegos y mucho más.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08920"/>
            <a:ext cx="8305800" cy="1143000"/>
          </a:xfrm>
        </p:spPr>
        <p:txBody>
          <a:bodyPr/>
          <a:lstStyle/>
          <a:p>
            <a:pPr algn="ctr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Citar NO es copiar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Porcentajes Referenciales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29649" t="27344" r="28623" b="37500"/>
          <a:stretch>
            <a:fillRect/>
          </a:stretch>
        </p:blipFill>
        <p:spPr bwMode="auto">
          <a:xfrm>
            <a:off x="467544" y="1988840"/>
            <a:ext cx="8465963" cy="40101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s-MX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</a:t>
            </a:r>
            <a:endParaRPr lang="es-ES" dirty="0"/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solidFill>
            <a:schemeClr val="bg1">
              <a:lumMod val="50000"/>
              <a:alpha val="40000"/>
            </a:schemeClr>
          </a:solidFill>
          <a:effectLst>
            <a:softEdge rad="63500"/>
          </a:effectLst>
        </p:spPr>
        <p:txBody>
          <a:bodyPr>
            <a:normAutofit/>
          </a:bodyPr>
          <a:lstStyle/>
          <a:p>
            <a:r>
              <a:rPr lang="es-ES" sz="3200" dirty="0" smtClean="0"/>
              <a:t>Gran cantidad de fuentes indexadas para un contraste efectivo.</a:t>
            </a:r>
          </a:p>
          <a:p>
            <a:r>
              <a:rPr lang="es-ES" sz="3200" dirty="0" smtClean="0"/>
              <a:t>Integración con LMS.</a:t>
            </a:r>
          </a:p>
          <a:p>
            <a:r>
              <a:rPr lang="es-ES" sz="3200" dirty="0" smtClean="0"/>
              <a:t>Manejo estructurado de información a analizar.</a:t>
            </a:r>
          </a:p>
          <a:p>
            <a:r>
              <a:rPr lang="es-ES" sz="3200" dirty="0" smtClean="0"/>
              <a:t>Espacio de almacenamiento ilimitado.</a:t>
            </a:r>
          </a:p>
          <a:p>
            <a:r>
              <a:rPr lang="es-ES" sz="3200" dirty="0" smtClean="0"/>
              <a:t>Diversas opciones para la subida de información.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seguridad es algo que URKUND toma muy en serio 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Servidores con cortafuegos y la base de datos documental es completamente cerrada y no se pueden llamar desde el exterior. </a:t>
            </a:r>
          </a:p>
          <a:p>
            <a:r>
              <a:rPr lang="es-ES" dirty="0" smtClean="0"/>
              <a:t>El módulo de búsqueda en el archivo no se puede activar hasta que se identifica un Código integración de clientes y un Código de Integración Unidad. </a:t>
            </a:r>
          </a:p>
          <a:p>
            <a:r>
              <a:rPr lang="es-ES" dirty="0" smtClean="0"/>
              <a:t>La comunicación hacia y desde el servicio a través de nuestro servicio Web utiliza la seguridad de nivel de transporte, el uso de TLS / SSL. </a:t>
            </a:r>
          </a:p>
          <a:p>
            <a:r>
              <a:rPr lang="es-ES" dirty="0" smtClean="0"/>
              <a:t>URKUND no está sujeta a la Ley Patriótica de Estados Unidos. El sistema y sus componentes son totalmente propiedad de una empresa sueca.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357290" y="642918"/>
            <a:ext cx="6859587" cy="476232"/>
          </a:xfrm>
        </p:spPr>
        <p:txBody>
          <a:bodyPr>
            <a:normAutofit fontScale="90000"/>
          </a:bodyPr>
          <a:lstStyle/>
          <a:p>
            <a:r>
              <a:rPr kumimoji="1" lang="es-MX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Perfiles de usuarios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31084796"/>
              </p:ext>
            </p:extLst>
          </p:nvPr>
        </p:nvGraphicFramePr>
        <p:xfrm>
          <a:off x="251520" y="908720"/>
          <a:ext cx="8579296" cy="5205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Rectángulo redondeado"/>
          <p:cNvSpPr/>
          <p:nvPr/>
        </p:nvSpPr>
        <p:spPr bwMode="auto">
          <a:xfrm>
            <a:off x="285720" y="5572140"/>
            <a:ext cx="4714908" cy="92869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s-E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</a:rPr>
              <a:t>Administrador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000" dirty="0" smtClean="0"/>
              <a:t>Estadísticas; control de usuarios y grupos.</a:t>
            </a:r>
          </a:p>
        </p:txBody>
      </p:sp>
    </p:spTree>
    <p:extLst>
      <p:ext uri="{BB962C8B-B14F-4D97-AF65-F5344CB8AC3E}">
        <p14:creationId xmlns="" xmlns:p14="http://schemas.microsoft.com/office/powerpoint/2010/main" val="141524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1900</TotalTime>
  <Words>383</Words>
  <Application>Microsoft Office PowerPoint</Application>
  <PresentationFormat>Presentación en pantalla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Flujo</vt:lpstr>
      <vt:lpstr>Diapositiva 1</vt:lpstr>
      <vt:lpstr>Quiénes somos</vt:lpstr>
      <vt:lpstr>Diapositiva 3</vt:lpstr>
      <vt:lpstr>Plagiar _ Propiedad Intelectual</vt:lpstr>
      <vt:lpstr>Citar NO es copiar</vt:lpstr>
      <vt:lpstr>Porcentajes Referenciales</vt:lpstr>
      <vt:lpstr>Características</vt:lpstr>
      <vt:lpstr>La seguridad es algo que URKUND toma muy en serio </vt:lpstr>
      <vt:lpstr>Perfiles de usuarios</vt:lpstr>
      <vt:lpstr>Proceso</vt:lpstr>
      <vt:lpstr>Conexión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Consorcio SENESCYT</dc:title>
  <dc:creator>Grupo Difusion</dc:creator>
  <cp:lastModifiedBy>Grupo Difusion</cp:lastModifiedBy>
  <cp:revision>133</cp:revision>
  <dcterms:created xsi:type="dcterms:W3CDTF">2014-09-26T20:21:31Z</dcterms:created>
  <dcterms:modified xsi:type="dcterms:W3CDTF">2016-11-22T17:11:51Z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TC010178123082</vt:lpwstr>
  </property>
</Properties>
</file>